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1CE1AE"/>
    <a:srgbClr val="4FFFE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4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esProps" Target="pres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E6152-CAFC-AD4D-BC88-0A12A05BA857}" type="datetimeFigureOut">
              <a:rPr lang="en-US" smtClean="0"/>
              <a:pPr/>
              <a:t>7/20/09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7EDF3-48FF-DE41-89BF-9478C6EF5C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E6152-CAFC-AD4D-BC88-0A12A05BA857}" type="datetimeFigureOut">
              <a:rPr lang="en-US" smtClean="0"/>
              <a:pPr/>
              <a:t>7/20/09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7EDF3-48FF-DE41-89BF-9478C6EF5C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E6152-CAFC-AD4D-BC88-0A12A05BA857}" type="datetimeFigureOut">
              <a:rPr lang="en-US" smtClean="0"/>
              <a:pPr/>
              <a:t>7/20/09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7EDF3-48FF-DE41-89BF-9478C6EF5C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E6152-CAFC-AD4D-BC88-0A12A05BA857}" type="datetimeFigureOut">
              <a:rPr lang="en-US" smtClean="0"/>
              <a:pPr/>
              <a:t>7/20/09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7EDF3-48FF-DE41-89BF-9478C6EF5C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E6152-CAFC-AD4D-BC88-0A12A05BA857}" type="datetimeFigureOut">
              <a:rPr lang="en-US" smtClean="0"/>
              <a:pPr/>
              <a:t>7/20/09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7EDF3-48FF-DE41-89BF-9478C6EF5C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E6152-CAFC-AD4D-BC88-0A12A05BA857}" type="datetimeFigureOut">
              <a:rPr lang="en-US" smtClean="0"/>
              <a:pPr/>
              <a:t>7/20/09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7EDF3-48FF-DE41-89BF-9478C6EF5C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E6152-CAFC-AD4D-BC88-0A12A05BA857}" type="datetimeFigureOut">
              <a:rPr lang="en-US" smtClean="0"/>
              <a:pPr/>
              <a:t>7/20/09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7EDF3-48FF-DE41-89BF-9478C6EF5C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E6152-CAFC-AD4D-BC88-0A12A05BA857}" type="datetimeFigureOut">
              <a:rPr lang="en-US" smtClean="0"/>
              <a:pPr/>
              <a:t>7/20/09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7EDF3-48FF-DE41-89BF-9478C6EF5C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E6152-CAFC-AD4D-BC88-0A12A05BA857}" type="datetimeFigureOut">
              <a:rPr lang="en-US" smtClean="0"/>
              <a:pPr/>
              <a:t>7/20/09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7EDF3-48FF-DE41-89BF-9478C6EF5C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E6152-CAFC-AD4D-BC88-0A12A05BA857}" type="datetimeFigureOut">
              <a:rPr lang="en-US" smtClean="0"/>
              <a:pPr/>
              <a:t>7/20/09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7EDF3-48FF-DE41-89BF-9478C6EF5C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E6152-CAFC-AD4D-BC88-0A12A05BA857}" type="datetimeFigureOut">
              <a:rPr lang="en-US" smtClean="0"/>
              <a:pPr/>
              <a:t>7/20/09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7EDF3-48FF-DE41-89BF-9478C6EF5C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1CE1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E6152-CAFC-AD4D-BC88-0A12A05BA857}" type="datetimeFigureOut">
              <a:rPr lang="en-US" smtClean="0"/>
              <a:pPr/>
              <a:t>7/20/09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A7EDF3-48FF-DE41-89BF-9478C6EF5CF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d.gov/about/offices/list/ocr/504faq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cap="small" dirty="0" smtClean="0">
                <a:latin typeface="Times"/>
                <a:cs typeface="Times"/>
              </a:rPr>
              <a:t>Chapter 5</a:t>
            </a:r>
            <a:endParaRPr lang="en-US" sz="7200" cap="small" dirty="0">
              <a:latin typeface="Times"/>
              <a:cs typeface="Time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Times"/>
                <a:cs typeface="Times"/>
              </a:rPr>
              <a:t>Individuals With Disabilities</a:t>
            </a:r>
          </a:p>
          <a:p>
            <a:r>
              <a:rPr lang="en-US" sz="2400" dirty="0" smtClean="0">
                <a:solidFill>
                  <a:schemeClr val="tx1"/>
                </a:solidFill>
                <a:latin typeface="Times"/>
                <a:cs typeface="Times"/>
              </a:rPr>
              <a:t>By Group 2: Angelique,  Josh, Jess, Gary, and Veronica</a:t>
            </a:r>
            <a:endParaRPr lang="en-US" sz="2400" dirty="0">
              <a:solidFill>
                <a:schemeClr val="tx1"/>
              </a:solidFill>
              <a:latin typeface="Times"/>
              <a:cs typeface="Time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Individual Educational Plan (IEP):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>
                <a:hlinkClick r:id="rId2"/>
              </a:rPr>
              <a:t>http://www.ed.gov/about/offices/list/ocr/504faq.html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1975- P.L. 94-142 the Education for All Handicapped Children Act: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1990- Individuals With Disabilities Education Act (IDEA):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2004- Individuals With Disabilities Education Improvement Act (IDEIA):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2000- National Council on Disability (NCD):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Disciplining Students with Disabilities: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Parental Rights in Special Education: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</a:t>
            </a:r>
            <a:r>
              <a:rPr lang="en-US" smtClean="0"/>
              <a:t>stuff here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Least Restrictive Environment: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Multi-Disciplinary Team (MDT):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127</Words>
  <Application>Microsoft Macintosh PowerPoint</Application>
  <PresentationFormat>On-screen Show (4:3)</PresentationFormat>
  <Paragraphs>14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Chapter 5</vt:lpstr>
      <vt:lpstr>1975- P.L. 94-142 the Education for All Handicapped Children Act: </vt:lpstr>
      <vt:lpstr>1990- Individuals With Disabilities Education Act (IDEA): </vt:lpstr>
      <vt:lpstr>2004- Individuals With Disabilities Education Improvement Act (IDEIA): </vt:lpstr>
      <vt:lpstr>2000- National Council on Disability (NCD):</vt:lpstr>
      <vt:lpstr>Disciplining Students with Disabilities:</vt:lpstr>
      <vt:lpstr>Parental Rights in Special Education:</vt:lpstr>
      <vt:lpstr>Least Restrictive Environment:</vt:lpstr>
      <vt:lpstr>Multi-Disciplinary Team (MDT):</vt:lpstr>
      <vt:lpstr>Individual Educational Plan (IEP):</vt:lpstr>
      <vt:lpstr>Slide 11</vt:lpstr>
    </vt:vector>
  </TitlesOfParts>
  <Company>Elkhorn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</dc:title>
  <dc:creator>Angelique Gunderson</dc:creator>
  <cp:lastModifiedBy>Angelique Gunderson</cp:lastModifiedBy>
  <cp:revision>2</cp:revision>
  <dcterms:created xsi:type="dcterms:W3CDTF">2009-07-21T03:05:53Z</dcterms:created>
  <dcterms:modified xsi:type="dcterms:W3CDTF">2009-07-21T03:06:14Z</dcterms:modified>
</cp:coreProperties>
</file>